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7" r:id="rId211"/>
    <p:sldId id="468" r:id="rId212"/>
    <p:sldId id="469" r:id="rId213"/>
    <p:sldId id="470" r:id="rId214"/>
    <p:sldId id="471" r:id="rId215"/>
    <p:sldId id="472" r:id="rId216"/>
    <p:sldId id="473" r:id="rId217"/>
    <p:sldId id="474" r:id="rId218"/>
    <p:sldId id="475" r:id="rId219"/>
    <p:sldId id="476" r:id="rId220"/>
    <p:sldId id="477" r:id="rId221"/>
    <p:sldId id="478" r:id="rId222"/>
    <p:sldId id="479" r:id="rId223"/>
    <p:sldId id="480" r:id="rId224"/>
    <p:sldId id="481" r:id="rId225"/>
    <p:sldId id="482" r:id="rId226"/>
    <p:sldId id="483" r:id="rId227"/>
    <p:sldId id="484" r:id="rId228"/>
    <p:sldId id="485" r:id="rId229"/>
    <p:sldId id="486" r:id="rId230"/>
    <p:sldId id="487" r:id="rId231"/>
    <p:sldId id="488" r:id="rId232"/>
    <p:sldId id="489" r:id="rId233"/>
    <p:sldId id="490" r:id="rId234"/>
    <p:sldId id="491" r:id="rId235"/>
    <p:sldId id="492" r:id="rId236"/>
    <p:sldId id="493" r:id="rId237"/>
    <p:sldId id="494" r:id="rId238"/>
    <p:sldId id="495" r:id="rId239"/>
    <p:sldId id="496" r:id="rId240"/>
    <p:sldId id="497" r:id="rId241"/>
    <p:sldId id="498" r:id="rId242"/>
    <p:sldId id="499" r:id="rId243"/>
    <p:sldId id="500" r:id="rId244"/>
    <p:sldId id="501" r:id="rId245"/>
    <p:sldId id="502" r:id="rId246"/>
    <p:sldId id="507" r:id="rId247"/>
    <p:sldId id="503" r:id="rId248"/>
    <p:sldId id="505" r:id="rId249"/>
  </p:sldIdLst>
  <p:sldSz cx="12192000" cy="6858000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08" autoAdjust="0"/>
  </p:normalViewPr>
  <p:slideViewPr>
    <p:cSldViewPr snapToGrid="0">
      <p:cViewPr varScale="1">
        <p:scale>
          <a:sx n="81" d="100"/>
          <a:sy n="81" d="100"/>
        </p:scale>
        <p:origin x="643" y="53"/>
      </p:cViewPr>
      <p:guideLst/>
    </p:cSldViewPr>
  </p:slideViewPr>
  <p:outlineViewPr>
    <p:cViewPr>
      <p:scale>
        <a:sx n="33" d="100"/>
        <a:sy n="33" d="100"/>
      </p:scale>
      <p:origin x="0" y="-37416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-440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presProps" Target="pres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theme" Target="theme/theme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4A9B25-82BD-4B7F-B95B-195DFC794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73C8C7A-DA7F-4757-9B0D-2AD1D3C92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2E4332-CAF4-4F15-AE3B-4DD393936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3D9D-B9B2-441D-B78B-08A0E770218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520052-E767-4962-BA30-E5ABC788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088CDC-0596-42CA-B59D-8776C6EA4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381B-7D56-4444-B3E8-2D839F68D3F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072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3A1544-E319-407D-B8BA-026AAF043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CB21C39-4CB3-4AB5-86F3-4661621A45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C989CE-2CDA-4EFB-A32A-2117792A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3D9D-B9B2-441D-B78B-08A0E770218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F3F3D9-5F76-40DD-9282-9DBF2F09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7DA7C8-897E-4073-A813-72FB02544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381B-7D56-4444-B3E8-2D839F68D3F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236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0B017EA-8230-43EF-9F1D-984B109EB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70AD7C5-71EE-4254-B714-052D47003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4B097D-6BA3-4C67-B371-0CB00B27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3D9D-B9B2-441D-B78B-08A0E770218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468C0E-D6B6-4433-972D-7ADCC1FD3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C68323-C05B-45B8-9D53-C0250023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381B-7D56-4444-B3E8-2D839F68D3F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5019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82B082-7A21-4A9D-BF68-C59F73051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5CCB5C-98D3-4087-A51C-9A0712676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B5A79B-421D-4943-9A36-D4B957995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3D9D-B9B2-441D-B78B-08A0E770218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C3E424-0296-4F19-801B-C12F5CE1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6CD9DA-A6B0-41E2-B7EA-06B0C30D0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381B-7D56-4444-B3E8-2D839F68D3F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009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AF1F99-0100-489D-9091-1F84D2D57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125916-B456-48E2-A712-96AEA37CE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68F7B9-F584-4D20-9B7B-7BA78217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3D9D-B9B2-441D-B78B-08A0E770218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04CE68-C0C8-4D51-AE1B-9F183D731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314599-F900-40AE-9033-F60D6426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381B-7D56-4444-B3E8-2D839F68D3F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414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DAE8D-4457-4ACB-852F-AA846F9AD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BE1FE3-EB1E-49EF-9C56-CF7A075CB8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84C02DD-2AFB-468C-B143-F832EFA42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CC9B828-C5F9-49CD-9324-55CBC4069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3D9D-B9B2-441D-B78B-08A0E770218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2607B9-E23C-493F-83DA-F24B87742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559216-5769-4F7D-A76E-654505D3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381B-7D56-4444-B3E8-2D839F68D3F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87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D5072B-D9DE-44EE-A087-4EA5A15C1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F4B941-00F2-48BC-B165-03FAB596B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8D58DC-3D9A-424D-A49D-9D9C59563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8F3B51-3FCF-44D9-827E-734BF49D6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DFA1B3F-D411-4E92-96C7-21041668E3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5F53780-BDD3-4BCE-9F53-8A99119F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3D9D-B9B2-441D-B78B-08A0E770218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EEF5D5B-9960-4F32-95E2-E53E06E39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F511277-109D-4CAB-A2C0-17DB17BF7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381B-7D56-4444-B3E8-2D839F68D3F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72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784E5-A4B6-46C7-9E87-8352979E7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4915DB9-B9B4-4222-9919-E1664E6B7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3D9D-B9B2-441D-B78B-08A0E770218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8C4C502-CCC5-43FE-B44C-C99BC3982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B4CE6D-4C6B-4203-9B98-40D6B32F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381B-7D56-4444-B3E8-2D839F68D3F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748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48C5FAD-E643-48DF-8DDC-FF9295015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3D9D-B9B2-441D-B78B-08A0E770218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E771D6D-E22A-4B66-8763-71300DA24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9D9ED3-19CD-465C-9E77-A5965AD4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381B-7D56-4444-B3E8-2D839F68D3F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49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C679C-3F4B-4B64-BCFD-68F170A2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D6609D-1AF5-4F72-82E5-D402DA0C2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BA98C2-4E97-45ED-9B65-41B4A95F8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D0D506E-823F-4D28-BC5B-D375ED97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3D9D-B9B2-441D-B78B-08A0E770218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015D70-1BD2-4523-935B-F7A1E04CB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439F1A-7DCC-4066-A75A-4862EE9A0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381B-7D56-4444-B3E8-2D839F68D3F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356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AFCA7-4939-49FE-BD38-610DC9837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74D24FA-6E7E-4C46-9DA7-368C192B5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17B1C79-0ADA-4C65-A45D-00A4A8D3C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E7A992-189D-43F3-811F-50501327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3D9D-B9B2-441D-B78B-08A0E770218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1A11BE-9557-4E18-A536-DEDEB8791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6F4C52-B7FF-453D-880A-C9790526F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381B-7D56-4444-B3E8-2D839F68D3F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572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3740C2D-1F09-44D8-9F4E-A01179C23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DEEA3A-C996-4B19-88FD-3E81CEE39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A01704-7F15-411D-BF6B-3117EB56BE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23D9D-B9B2-441D-B78B-08A0E7702183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57814D-874B-4627-9996-1DD5E44CC6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560AE6-7009-4EC9-8875-9D3C91149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1381B-7D56-4444-B3E8-2D839F68D3F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79154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01">
            <a:extLst>
              <a:ext uri="{FF2B5EF4-FFF2-40B4-BE49-F238E27FC236}">
                <a16:creationId xmlns:a16="http://schemas.microsoft.com/office/drawing/2014/main" id="{30B1EB43-1C8D-4AAC-9491-885648E3BC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3213"/>
            <a:ext cx="12192000" cy="624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49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10">
            <a:extLst>
              <a:ext uri="{FF2B5EF4-FFF2-40B4-BE49-F238E27FC236}">
                <a16:creationId xmlns:a16="http://schemas.microsoft.com/office/drawing/2014/main" id="{2B6A3457-955B-47DC-86A3-EC5A2AE446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108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00">
            <a:extLst>
              <a:ext uri="{FF2B5EF4-FFF2-40B4-BE49-F238E27FC236}">
                <a16:creationId xmlns:a16="http://schemas.microsoft.com/office/drawing/2014/main" id="{9AAAE071-CA1F-4186-BDCC-7A1EFEEC26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9140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01">
            <a:extLst>
              <a:ext uri="{FF2B5EF4-FFF2-40B4-BE49-F238E27FC236}">
                <a16:creationId xmlns:a16="http://schemas.microsoft.com/office/drawing/2014/main" id="{8C63AFA2-DB36-4E71-BB53-BF735C1853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51125" y="918059"/>
            <a:ext cx="6662840" cy="499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117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02">
            <a:extLst>
              <a:ext uri="{FF2B5EF4-FFF2-40B4-BE49-F238E27FC236}">
                <a16:creationId xmlns:a16="http://schemas.microsoft.com/office/drawing/2014/main" id="{EA25127B-B6A2-4671-B4CA-A09D27B388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526" y="168636"/>
            <a:ext cx="4890545" cy="6520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64750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03">
            <a:extLst>
              <a:ext uri="{FF2B5EF4-FFF2-40B4-BE49-F238E27FC236}">
                <a16:creationId xmlns:a16="http://schemas.microsoft.com/office/drawing/2014/main" id="{E3366E3F-4076-4FB9-8D99-334E0C3F51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881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04">
            <a:extLst>
              <a:ext uri="{FF2B5EF4-FFF2-40B4-BE49-F238E27FC236}">
                <a16:creationId xmlns:a16="http://schemas.microsoft.com/office/drawing/2014/main" id="{21DF97CD-3C25-4F6F-A138-D3CA44D976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93853" y="922277"/>
            <a:ext cx="6658016" cy="499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4112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05">
            <a:extLst>
              <a:ext uri="{FF2B5EF4-FFF2-40B4-BE49-F238E27FC236}">
                <a16:creationId xmlns:a16="http://schemas.microsoft.com/office/drawing/2014/main" id="{5CFA1C73-6617-4FE3-B026-B3B6B714FD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1625" y="926297"/>
            <a:ext cx="6574420" cy="493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2885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06">
            <a:extLst>
              <a:ext uri="{FF2B5EF4-FFF2-40B4-BE49-F238E27FC236}">
                <a16:creationId xmlns:a16="http://schemas.microsoft.com/office/drawing/2014/main" id="{384FD01D-547A-435B-87DC-2EF1519EAD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82769" y="959092"/>
            <a:ext cx="6620719" cy="496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241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07">
            <a:extLst>
              <a:ext uri="{FF2B5EF4-FFF2-40B4-BE49-F238E27FC236}">
                <a16:creationId xmlns:a16="http://schemas.microsoft.com/office/drawing/2014/main" id="{DE9F0FA4-6ECF-4EDA-A44E-DDBC235503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613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08">
            <a:extLst>
              <a:ext uri="{FF2B5EF4-FFF2-40B4-BE49-F238E27FC236}">
                <a16:creationId xmlns:a16="http://schemas.microsoft.com/office/drawing/2014/main" id="{083FE03C-6EA1-4331-925E-9727871DD0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55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09">
            <a:extLst>
              <a:ext uri="{FF2B5EF4-FFF2-40B4-BE49-F238E27FC236}">
                <a16:creationId xmlns:a16="http://schemas.microsoft.com/office/drawing/2014/main" id="{726EEB32-F9E3-4B69-8945-4077CD69C2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47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11">
            <a:extLst>
              <a:ext uri="{FF2B5EF4-FFF2-40B4-BE49-F238E27FC236}">
                <a16:creationId xmlns:a16="http://schemas.microsoft.com/office/drawing/2014/main" id="{657FC495-3ABC-4875-99DF-55B3E8FB17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46044" y="974805"/>
            <a:ext cx="6571527" cy="49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7468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10">
            <a:extLst>
              <a:ext uri="{FF2B5EF4-FFF2-40B4-BE49-F238E27FC236}">
                <a16:creationId xmlns:a16="http://schemas.microsoft.com/office/drawing/2014/main" id="{6C9CDAED-7A3E-4EC5-920B-500AFFD23B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296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11">
            <a:extLst>
              <a:ext uri="{FF2B5EF4-FFF2-40B4-BE49-F238E27FC236}">
                <a16:creationId xmlns:a16="http://schemas.microsoft.com/office/drawing/2014/main" id="{5B7FC272-4883-4CE7-89AD-81A996A6EF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413" y="0"/>
            <a:ext cx="9655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0818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12">
            <a:extLst>
              <a:ext uri="{FF2B5EF4-FFF2-40B4-BE49-F238E27FC236}">
                <a16:creationId xmlns:a16="http://schemas.microsoft.com/office/drawing/2014/main" id="{D4C97A2E-1E09-4076-B3A0-457F30D074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22499" y="943135"/>
            <a:ext cx="6647406" cy="498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7816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13">
            <a:extLst>
              <a:ext uri="{FF2B5EF4-FFF2-40B4-BE49-F238E27FC236}">
                <a16:creationId xmlns:a16="http://schemas.microsoft.com/office/drawing/2014/main" id="{A7BBFD97-9B53-4E37-AB8A-74F56796F1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15805" y="921636"/>
            <a:ext cx="6632295" cy="49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8487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14">
            <a:extLst>
              <a:ext uri="{FF2B5EF4-FFF2-40B4-BE49-F238E27FC236}">
                <a16:creationId xmlns:a16="http://schemas.microsoft.com/office/drawing/2014/main" id="{9049887A-B61C-42EE-9586-5C0B552D20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1565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15">
            <a:extLst>
              <a:ext uri="{FF2B5EF4-FFF2-40B4-BE49-F238E27FC236}">
                <a16:creationId xmlns:a16="http://schemas.microsoft.com/office/drawing/2014/main" id="{70E16C43-1689-4C63-8B08-3C74DFB6EC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0827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16">
            <a:extLst>
              <a:ext uri="{FF2B5EF4-FFF2-40B4-BE49-F238E27FC236}">
                <a16:creationId xmlns:a16="http://schemas.microsoft.com/office/drawing/2014/main" id="{79103912-3C42-46B0-A1A6-20BCE0CAC7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36630" y="946712"/>
            <a:ext cx="6619433" cy="496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6920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17">
            <a:extLst>
              <a:ext uri="{FF2B5EF4-FFF2-40B4-BE49-F238E27FC236}">
                <a16:creationId xmlns:a16="http://schemas.microsoft.com/office/drawing/2014/main" id="{AC8EE86D-1A5F-41C6-9024-43792182F4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5021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18">
            <a:extLst>
              <a:ext uri="{FF2B5EF4-FFF2-40B4-BE49-F238E27FC236}">
                <a16:creationId xmlns:a16="http://schemas.microsoft.com/office/drawing/2014/main" id="{54A2B1FE-6AFF-4C85-A1C5-658829D399F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8704" y="162045"/>
            <a:ext cx="5118462" cy="65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2848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19">
            <a:extLst>
              <a:ext uri="{FF2B5EF4-FFF2-40B4-BE49-F238E27FC236}">
                <a16:creationId xmlns:a16="http://schemas.microsoft.com/office/drawing/2014/main" id="{1560DFAD-0865-42E1-9736-13641E3AD3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95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12">
            <a:extLst>
              <a:ext uri="{FF2B5EF4-FFF2-40B4-BE49-F238E27FC236}">
                <a16:creationId xmlns:a16="http://schemas.microsoft.com/office/drawing/2014/main" id="{09180C14-7519-46C1-9CEE-3F87E236F8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30106" y="936827"/>
            <a:ext cx="6645796" cy="498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161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20">
            <a:extLst>
              <a:ext uri="{FF2B5EF4-FFF2-40B4-BE49-F238E27FC236}">
                <a16:creationId xmlns:a16="http://schemas.microsoft.com/office/drawing/2014/main" id="{7687FF37-4105-4011-8CD9-E75CA182F2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146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21">
            <a:extLst>
              <a:ext uri="{FF2B5EF4-FFF2-40B4-BE49-F238E27FC236}">
                <a16:creationId xmlns:a16="http://schemas.microsoft.com/office/drawing/2014/main" id="{47E2F7CF-8604-4B73-9377-4D56A07266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35168" y="964881"/>
            <a:ext cx="6512689" cy="488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9597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22">
            <a:extLst>
              <a:ext uri="{FF2B5EF4-FFF2-40B4-BE49-F238E27FC236}">
                <a16:creationId xmlns:a16="http://schemas.microsoft.com/office/drawing/2014/main" id="{87D96ECA-E92F-40F5-85CD-A13FC6B9DB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64940" y="1021949"/>
            <a:ext cx="6418804" cy="48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8370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23">
            <a:extLst>
              <a:ext uri="{FF2B5EF4-FFF2-40B4-BE49-F238E27FC236}">
                <a16:creationId xmlns:a16="http://schemas.microsoft.com/office/drawing/2014/main" id="{2C8700E0-DF9B-461D-87DF-6607CC35FD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3464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24">
            <a:extLst>
              <a:ext uri="{FF2B5EF4-FFF2-40B4-BE49-F238E27FC236}">
                <a16:creationId xmlns:a16="http://schemas.microsoft.com/office/drawing/2014/main" id="{0CF9ECB8-1AD7-4906-9462-E394EC1EE8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1896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25">
            <a:extLst>
              <a:ext uri="{FF2B5EF4-FFF2-40B4-BE49-F238E27FC236}">
                <a16:creationId xmlns:a16="http://schemas.microsoft.com/office/drawing/2014/main" id="{6260E5D0-02C9-4657-9F1A-2502959C89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178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26">
            <a:extLst>
              <a:ext uri="{FF2B5EF4-FFF2-40B4-BE49-F238E27FC236}">
                <a16:creationId xmlns:a16="http://schemas.microsoft.com/office/drawing/2014/main" id="{BB98FF47-8622-40B5-8F4A-864DAA5365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75213" y="923564"/>
            <a:ext cx="6681164" cy="501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2591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27">
            <a:extLst>
              <a:ext uri="{FF2B5EF4-FFF2-40B4-BE49-F238E27FC236}">
                <a16:creationId xmlns:a16="http://schemas.microsoft.com/office/drawing/2014/main" id="{A66FF34B-C50D-4337-8EA0-FC87381786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409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28">
            <a:extLst>
              <a:ext uri="{FF2B5EF4-FFF2-40B4-BE49-F238E27FC236}">
                <a16:creationId xmlns:a16="http://schemas.microsoft.com/office/drawing/2014/main" id="{7E393062-8C2D-45F0-BFF5-02BE473C69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1926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29">
            <a:extLst>
              <a:ext uri="{FF2B5EF4-FFF2-40B4-BE49-F238E27FC236}">
                <a16:creationId xmlns:a16="http://schemas.microsoft.com/office/drawing/2014/main" id="{266D90B5-1100-4FC9-997C-2611FC1550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26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13">
            <a:extLst>
              <a:ext uri="{FF2B5EF4-FFF2-40B4-BE49-F238E27FC236}">
                <a16:creationId xmlns:a16="http://schemas.microsoft.com/office/drawing/2014/main" id="{2E46C300-42E2-41B2-B423-7202E0FC90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49510" y="981719"/>
            <a:ext cx="6523944" cy="48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5664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30">
            <a:extLst>
              <a:ext uri="{FF2B5EF4-FFF2-40B4-BE49-F238E27FC236}">
                <a16:creationId xmlns:a16="http://schemas.microsoft.com/office/drawing/2014/main" id="{B1FE0FCC-0414-4C93-A0F3-8E8590381E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0286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31">
            <a:extLst>
              <a:ext uri="{FF2B5EF4-FFF2-40B4-BE49-F238E27FC236}">
                <a16:creationId xmlns:a16="http://schemas.microsoft.com/office/drawing/2014/main" id="{BC040111-FDA3-425D-8750-201CB4CDEC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58003" y="930155"/>
            <a:ext cx="6574421" cy="49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3788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32">
            <a:extLst>
              <a:ext uri="{FF2B5EF4-FFF2-40B4-BE49-F238E27FC236}">
                <a16:creationId xmlns:a16="http://schemas.microsoft.com/office/drawing/2014/main" id="{5C70F556-D47A-453C-A849-58DA852215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36098" y="951335"/>
            <a:ext cx="6651264" cy="498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0197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33">
            <a:extLst>
              <a:ext uri="{FF2B5EF4-FFF2-40B4-BE49-F238E27FC236}">
                <a16:creationId xmlns:a16="http://schemas.microsoft.com/office/drawing/2014/main" id="{0541906A-9AD0-44A7-A24A-2B1653876E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9259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34">
            <a:extLst>
              <a:ext uri="{FF2B5EF4-FFF2-40B4-BE49-F238E27FC236}">
                <a16:creationId xmlns:a16="http://schemas.microsoft.com/office/drawing/2014/main" id="{AC00AE5A-D84E-4554-9804-2A2D0FAA2A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7650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35">
            <a:extLst>
              <a:ext uri="{FF2B5EF4-FFF2-40B4-BE49-F238E27FC236}">
                <a16:creationId xmlns:a16="http://schemas.microsoft.com/office/drawing/2014/main" id="{55417738-6838-4A3D-9771-ED123698FA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2629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36">
            <a:extLst>
              <a:ext uri="{FF2B5EF4-FFF2-40B4-BE49-F238E27FC236}">
                <a16:creationId xmlns:a16="http://schemas.microsoft.com/office/drawing/2014/main" id="{3F385AB0-4362-43B9-B3A4-36271B3625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6156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37">
            <a:extLst>
              <a:ext uri="{FF2B5EF4-FFF2-40B4-BE49-F238E27FC236}">
                <a16:creationId xmlns:a16="http://schemas.microsoft.com/office/drawing/2014/main" id="{FE9F4EC0-F68A-4B1E-AC78-BC21FFA73F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4669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38">
            <a:extLst>
              <a:ext uri="{FF2B5EF4-FFF2-40B4-BE49-F238E27FC236}">
                <a16:creationId xmlns:a16="http://schemas.microsoft.com/office/drawing/2014/main" id="{6BC1A016-F3A9-495C-901A-300F144339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3079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39">
            <a:extLst>
              <a:ext uri="{FF2B5EF4-FFF2-40B4-BE49-F238E27FC236}">
                <a16:creationId xmlns:a16="http://schemas.microsoft.com/office/drawing/2014/main" id="{BF865113-46E1-4A3C-B809-D6827B8A83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31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14">
            <a:extLst>
              <a:ext uri="{FF2B5EF4-FFF2-40B4-BE49-F238E27FC236}">
                <a16:creationId xmlns:a16="http://schemas.microsoft.com/office/drawing/2014/main" id="{2592901A-CC62-45FB-A304-39A9606CC5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06038" y="967330"/>
            <a:ext cx="6527159" cy="48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5688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40">
            <a:extLst>
              <a:ext uri="{FF2B5EF4-FFF2-40B4-BE49-F238E27FC236}">
                <a16:creationId xmlns:a16="http://schemas.microsoft.com/office/drawing/2014/main" id="{56D29F36-ED3A-47C2-BA60-54C1DB65FA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3350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41">
            <a:extLst>
              <a:ext uri="{FF2B5EF4-FFF2-40B4-BE49-F238E27FC236}">
                <a16:creationId xmlns:a16="http://schemas.microsoft.com/office/drawing/2014/main" id="{490AC985-5C70-4728-8A1F-BA47B8AE54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9585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42">
            <a:extLst>
              <a:ext uri="{FF2B5EF4-FFF2-40B4-BE49-F238E27FC236}">
                <a16:creationId xmlns:a16="http://schemas.microsoft.com/office/drawing/2014/main" id="{7F665988-0055-4AF2-9158-79B3713C76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8949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43">
            <a:extLst>
              <a:ext uri="{FF2B5EF4-FFF2-40B4-BE49-F238E27FC236}">
                <a16:creationId xmlns:a16="http://schemas.microsoft.com/office/drawing/2014/main" id="{9048F0DF-90C3-476E-B898-073CF60788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" y="0"/>
            <a:ext cx="1163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9380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44">
            <a:extLst>
              <a:ext uri="{FF2B5EF4-FFF2-40B4-BE49-F238E27FC236}">
                <a16:creationId xmlns:a16="http://schemas.microsoft.com/office/drawing/2014/main" id="{592A0CDA-ADD3-430C-A526-CA1A7A2537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34074" y="944463"/>
            <a:ext cx="6758328" cy="50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6567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45">
            <a:extLst>
              <a:ext uri="{FF2B5EF4-FFF2-40B4-BE49-F238E27FC236}">
                <a16:creationId xmlns:a16="http://schemas.microsoft.com/office/drawing/2014/main" id="{B0A71447-BCFE-4E5E-B320-59061E217E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0694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46">
            <a:extLst>
              <a:ext uri="{FF2B5EF4-FFF2-40B4-BE49-F238E27FC236}">
                <a16:creationId xmlns:a16="http://schemas.microsoft.com/office/drawing/2014/main" id="{8784A6AD-8E86-4DED-A9D9-ECBAD18174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9774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47">
            <a:extLst>
              <a:ext uri="{FF2B5EF4-FFF2-40B4-BE49-F238E27FC236}">
                <a16:creationId xmlns:a16="http://schemas.microsoft.com/office/drawing/2014/main" id="{8CA6C428-5D91-415A-848E-AF283E778A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9882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48">
            <a:extLst>
              <a:ext uri="{FF2B5EF4-FFF2-40B4-BE49-F238E27FC236}">
                <a16:creationId xmlns:a16="http://schemas.microsoft.com/office/drawing/2014/main" id="{5FD5938C-E8F7-4D2A-82B3-312F6F8A9B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9436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49">
            <a:extLst>
              <a:ext uri="{FF2B5EF4-FFF2-40B4-BE49-F238E27FC236}">
                <a16:creationId xmlns:a16="http://schemas.microsoft.com/office/drawing/2014/main" id="{E7CEB8CC-898C-4261-B1D7-FF5DE5C75E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28465" y="971188"/>
            <a:ext cx="6554165" cy="491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27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15">
            <a:extLst>
              <a:ext uri="{FF2B5EF4-FFF2-40B4-BE49-F238E27FC236}">
                <a16:creationId xmlns:a16="http://schemas.microsoft.com/office/drawing/2014/main" id="{1A80111F-EC81-494F-AE63-52A127B97D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25899" y="961946"/>
            <a:ext cx="6520085" cy="489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680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50">
            <a:extLst>
              <a:ext uri="{FF2B5EF4-FFF2-40B4-BE49-F238E27FC236}">
                <a16:creationId xmlns:a16="http://schemas.microsoft.com/office/drawing/2014/main" id="{4248EE6B-5DCE-4E7D-A861-D41898D881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97572" y="911505"/>
            <a:ext cx="6713318" cy="50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4571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51">
            <a:extLst>
              <a:ext uri="{FF2B5EF4-FFF2-40B4-BE49-F238E27FC236}">
                <a16:creationId xmlns:a16="http://schemas.microsoft.com/office/drawing/2014/main" id="{CCC89617-773F-4E31-A61C-987784DDF1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438" y="0"/>
            <a:ext cx="9763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2798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52">
            <a:extLst>
              <a:ext uri="{FF2B5EF4-FFF2-40B4-BE49-F238E27FC236}">
                <a16:creationId xmlns:a16="http://schemas.microsoft.com/office/drawing/2014/main" id="{F59BB7DA-7B74-4870-96EB-0DB6EEBD24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63" y="0"/>
            <a:ext cx="10021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9162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53">
            <a:extLst>
              <a:ext uri="{FF2B5EF4-FFF2-40B4-BE49-F238E27FC236}">
                <a16:creationId xmlns:a16="http://schemas.microsoft.com/office/drawing/2014/main" id="{6C91076E-BAFE-4C03-B1FA-8EF0F34379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738" y="0"/>
            <a:ext cx="10040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6953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54">
            <a:extLst>
              <a:ext uri="{FF2B5EF4-FFF2-40B4-BE49-F238E27FC236}">
                <a16:creationId xmlns:a16="http://schemas.microsoft.com/office/drawing/2014/main" id="{B5D840CA-CCA9-4778-B362-55F3E719BA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7545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55">
            <a:extLst>
              <a:ext uri="{FF2B5EF4-FFF2-40B4-BE49-F238E27FC236}">
                <a16:creationId xmlns:a16="http://schemas.microsoft.com/office/drawing/2014/main" id="{9C3464A0-A77A-4B4C-A756-9A6288A5C0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3552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56">
            <a:extLst>
              <a:ext uri="{FF2B5EF4-FFF2-40B4-BE49-F238E27FC236}">
                <a16:creationId xmlns:a16="http://schemas.microsoft.com/office/drawing/2014/main" id="{B35F9833-B948-4B5B-B6F5-0B4CBB9AAC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6867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57">
            <a:extLst>
              <a:ext uri="{FF2B5EF4-FFF2-40B4-BE49-F238E27FC236}">
                <a16:creationId xmlns:a16="http://schemas.microsoft.com/office/drawing/2014/main" id="{69D0508B-E301-4222-800C-43A15E7D87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5606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58">
            <a:extLst>
              <a:ext uri="{FF2B5EF4-FFF2-40B4-BE49-F238E27FC236}">
                <a16:creationId xmlns:a16="http://schemas.microsoft.com/office/drawing/2014/main" id="{E6FA2E85-6E7A-46C9-96D9-889553AF8E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5359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59">
            <a:extLst>
              <a:ext uri="{FF2B5EF4-FFF2-40B4-BE49-F238E27FC236}">
                <a16:creationId xmlns:a16="http://schemas.microsoft.com/office/drawing/2014/main" id="{E07E4F6C-A5BD-40C6-B763-F32E5F6979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04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16">
            <a:extLst>
              <a:ext uri="{FF2B5EF4-FFF2-40B4-BE49-F238E27FC236}">
                <a16:creationId xmlns:a16="http://schemas.microsoft.com/office/drawing/2014/main" id="{EFAB4388-CD17-4281-A787-85E3F10ABC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7892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60">
            <a:extLst>
              <a:ext uri="{FF2B5EF4-FFF2-40B4-BE49-F238E27FC236}">
                <a16:creationId xmlns:a16="http://schemas.microsoft.com/office/drawing/2014/main" id="{87F5ECF7-8D79-4D74-9424-EFBEE4DE58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700" y="0"/>
            <a:ext cx="9371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9384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61">
            <a:extLst>
              <a:ext uri="{FF2B5EF4-FFF2-40B4-BE49-F238E27FC236}">
                <a16:creationId xmlns:a16="http://schemas.microsoft.com/office/drawing/2014/main" id="{BB87132E-28E9-4C7F-AFF3-E6A9CA3330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437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62">
            <a:extLst>
              <a:ext uri="{FF2B5EF4-FFF2-40B4-BE49-F238E27FC236}">
                <a16:creationId xmlns:a16="http://schemas.microsoft.com/office/drawing/2014/main" id="{122CC190-0B00-4033-AD9F-A38215E900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9859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63">
            <a:extLst>
              <a:ext uri="{FF2B5EF4-FFF2-40B4-BE49-F238E27FC236}">
                <a16:creationId xmlns:a16="http://schemas.microsoft.com/office/drawing/2014/main" id="{04B8038B-71A7-4F7D-BE7B-99A804F719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4081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64">
            <a:extLst>
              <a:ext uri="{FF2B5EF4-FFF2-40B4-BE49-F238E27FC236}">
                <a16:creationId xmlns:a16="http://schemas.microsoft.com/office/drawing/2014/main" id="{4E3F5DBE-D456-4CC9-BC8C-4A181E3D13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18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65">
            <a:extLst>
              <a:ext uri="{FF2B5EF4-FFF2-40B4-BE49-F238E27FC236}">
                <a16:creationId xmlns:a16="http://schemas.microsoft.com/office/drawing/2014/main" id="{F88D74A6-4DEB-4D60-A04F-38C8C31BCE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4839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66">
            <a:extLst>
              <a:ext uri="{FF2B5EF4-FFF2-40B4-BE49-F238E27FC236}">
                <a16:creationId xmlns:a16="http://schemas.microsoft.com/office/drawing/2014/main" id="{D3C697C3-46DE-46F5-BC16-76CDBFC847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3383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67">
            <a:extLst>
              <a:ext uri="{FF2B5EF4-FFF2-40B4-BE49-F238E27FC236}">
                <a16:creationId xmlns:a16="http://schemas.microsoft.com/office/drawing/2014/main" id="{8933C73B-51C8-4CFD-933F-AF9DAC5332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5873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68">
            <a:extLst>
              <a:ext uri="{FF2B5EF4-FFF2-40B4-BE49-F238E27FC236}">
                <a16:creationId xmlns:a16="http://schemas.microsoft.com/office/drawing/2014/main" id="{A94F7915-DF1D-4A58-B518-8C7308C827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34855" y="963592"/>
            <a:ext cx="6574422" cy="49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0195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69">
            <a:extLst>
              <a:ext uri="{FF2B5EF4-FFF2-40B4-BE49-F238E27FC236}">
                <a16:creationId xmlns:a16="http://schemas.microsoft.com/office/drawing/2014/main" id="{48050750-C14B-4885-954F-89F66FDF95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85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17">
            <a:extLst>
              <a:ext uri="{FF2B5EF4-FFF2-40B4-BE49-F238E27FC236}">
                <a16:creationId xmlns:a16="http://schemas.microsoft.com/office/drawing/2014/main" id="{98562395-A759-4A8B-A935-A1F39E96B8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6854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70">
            <a:extLst>
              <a:ext uri="{FF2B5EF4-FFF2-40B4-BE49-F238E27FC236}">
                <a16:creationId xmlns:a16="http://schemas.microsoft.com/office/drawing/2014/main" id="{3F283B6B-61FC-4216-868A-1495CFC916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5736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71">
            <a:extLst>
              <a:ext uri="{FF2B5EF4-FFF2-40B4-BE49-F238E27FC236}">
                <a16:creationId xmlns:a16="http://schemas.microsoft.com/office/drawing/2014/main" id="{A10D80B5-1A10-4D8E-87CA-E2EE67E36D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5413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72">
            <a:extLst>
              <a:ext uri="{FF2B5EF4-FFF2-40B4-BE49-F238E27FC236}">
                <a16:creationId xmlns:a16="http://schemas.microsoft.com/office/drawing/2014/main" id="{76C3A2C8-A337-48C6-8795-E866E8191A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52424" y="1008727"/>
            <a:ext cx="6585675" cy="493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8327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73">
            <a:extLst>
              <a:ext uri="{FF2B5EF4-FFF2-40B4-BE49-F238E27FC236}">
                <a16:creationId xmlns:a16="http://schemas.microsoft.com/office/drawing/2014/main" id="{85C2971F-25BF-4BAE-80FC-7E77440324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9203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74">
            <a:extLst>
              <a:ext uri="{FF2B5EF4-FFF2-40B4-BE49-F238E27FC236}">
                <a16:creationId xmlns:a16="http://schemas.microsoft.com/office/drawing/2014/main" id="{ED2719FB-0474-4AE0-9DE2-BA9ACAB863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7942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75">
            <a:extLst>
              <a:ext uri="{FF2B5EF4-FFF2-40B4-BE49-F238E27FC236}">
                <a16:creationId xmlns:a16="http://schemas.microsoft.com/office/drawing/2014/main" id="{9EBEBFBC-ECE7-4617-BA67-8D19CB6915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9716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76">
            <a:extLst>
              <a:ext uri="{FF2B5EF4-FFF2-40B4-BE49-F238E27FC236}">
                <a16:creationId xmlns:a16="http://schemas.microsoft.com/office/drawing/2014/main" id="{B0839019-EAF8-4D44-AB37-B50D741064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4281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77">
            <a:extLst>
              <a:ext uri="{FF2B5EF4-FFF2-40B4-BE49-F238E27FC236}">
                <a16:creationId xmlns:a16="http://schemas.microsoft.com/office/drawing/2014/main" id="{76190303-BAA5-4354-80AB-76BFB93828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2829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78">
            <a:extLst>
              <a:ext uri="{FF2B5EF4-FFF2-40B4-BE49-F238E27FC236}">
                <a16:creationId xmlns:a16="http://schemas.microsoft.com/office/drawing/2014/main" id="{00A25E4D-85AE-4F60-8461-FC913A98DC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5416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79">
            <a:extLst>
              <a:ext uri="{FF2B5EF4-FFF2-40B4-BE49-F238E27FC236}">
                <a16:creationId xmlns:a16="http://schemas.microsoft.com/office/drawing/2014/main" id="{119484B3-9F6F-4A82-BB54-8A2348B218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97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18">
            <a:extLst>
              <a:ext uri="{FF2B5EF4-FFF2-40B4-BE49-F238E27FC236}">
                <a16:creationId xmlns:a16="http://schemas.microsoft.com/office/drawing/2014/main" id="{9FA86E8B-4845-4AFE-A4FD-2CD2327E2A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86312" y="944302"/>
            <a:ext cx="6651586" cy="498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4035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80">
            <a:extLst>
              <a:ext uri="{FF2B5EF4-FFF2-40B4-BE49-F238E27FC236}">
                <a16:creationId xmlns:a16="http://schemas.microsoft.com/office/drawing/2014/main" id="{133B2549-2B27-4C9F-895E-EA25B45295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7225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81">
            <a:extLst>
              <a:ext uri="{FF2B5EF4-FFF2-40B4-BE49-F238E27FC236}">
                <a16:creationId xmlns:a16="http://schemas.microsoft.com/office/drawing/2014/main" id="{EEA375AE-0DB0-455E-9F9C-F64630C131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9709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82">
            <a:extLst>
              <a:ext uri="{FF2B5EF4-FFF2-40B4-BE49-F238E27FC236}">
                <a16:creationId xmlns:a16="http://schemas.microsoft.com/office/drawing/2014/main" id="{51CAA7CD-4EA2-407E-B16C-0A476138D9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4513"/>
            <a:ext cx="12192000" cy="576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7168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83">
            <a:extLst>
              <a:ext uri="{FF2B5EF4-FFF2-40B4-BE49-F238E27FC236}">
                <a16:creationId xmlns:a16="http://schemas.microsoft.com/office/drawing/2014/main" id="{B21E32AC-EE68-4AC5-861E-809F39BAE1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49645" y="915365"/>
            <a:ext cx="6703028" cy="502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036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84">
            <a:extLst>
              <a:ext uri="{FF2B5EF4-FFF2-40B4-BE49-F238E27FC236}">
                <a16:creationId xmlns:a16="http://schemas.microsoft.com/office/drawing/2014/main" id="{F6D186A3-12EE-41CC-B4E5-FEC7997B20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0172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85">
            <a:extLst>
              <a:ext uri="{FF2B5EF4-FFF2-40B4-BE49-F238E27FC236}">
                <a16:creationId xmlns:a16="http://schemas.microsoft.com/office/drawing/2014/main" id="{3B5F1013-B7FA-4334-9A3E-43D2975212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6067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86">
            <a:extLst>
              <a:ext uri="{FF2B5EF4-FFF2-40B4-BE49-F238E27FC236}">
                <a16:creationId xmlns:a16="http://schemas.microsoft.com/office/drawing/2014/main" id="{9256F602-46F9-4CA6-9A92-4F3673EF36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190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87">
            <a:extLst>
              <a:ext uri="{FF2B5EF4-FFF2-40B4-BE49-F238E27FC236}">
                <a16:creationId xmlns:a16="http://schemas.microsoft.com/office/drawing/2014/main" id="{AFD710CC-193E-42C8-B8AB-2442748E87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9426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88">
            <a:extLst>
              <a:ext uri="{FF2B5EF4-FFF2-40B4-BE49-F238E27FC236}">
                <a16:creationId xmlns:a16="http://schemas.microsoft.com/office/drawing/2014/main" id="{6D4E2A1B-D2E4-4BE4-8382-418BF45BE5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0812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89">
            <a:extLst>
              <a:ext uri="{FF2B5EF4-FFF2-40B4-BE49-F238E27FC236}">
                <a16:creationId xmlns:a16="http://schemas.microsoft.com/office/drawing/2014/main" id="{D5214501-1D30-4CC1-805C-1997D80065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75" y="0"/>
            <a:ext cx="1020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35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19">
            <a:extLst>
              <a:ext uri="{FF2B5EF4-FFF2-40B4-BE49-F238E27FC236}">
                <a16:creationId xmlns:a16="http://schemas.microsoft.com/office/drawing/2014/main" id="{B0263008-D510-48EB-A2DB-D968305835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14738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90">
            <a:extLst>
              <a:ext uri="{FF2B5EF4-FFF2-40B4-BE49-F238E27FC236}">
                <a16:creationId xmlns:a16="http://schemas.microsoft.com/office/drawing/2014/main" id="{75E2C75B-D70F-4CD9-915F-8E81FFFAE4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1582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91">
            <a:extLst>
              <a:ext uri="{FF2B5EF4-FFF2-40B4-BE49-F238E27FC236}">
                <a16:creationId xmlns:a16="http://schemas.microsoft.com/office/drawing/2014/main" id="{3AE1AF5B-3DAC-42B6-94C9-7F380B2692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4914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92">
            <a:extLst>
              <a:ext uri="{FF2B5EF4-FFF2-40B4-BE49-F238E27FC236}">
                <a16:creationId xmlns:a16="http://schemas.microsoft.com/office/drawing/2014/main" id="{766DAB74-6FA3-4D08-9316-7242F96E87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50763" y="915525"/>
            <a:ext cx="6665732" cy="499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4283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93">
            <a:extLst>
              <a:ext uri="{FF2B5EF4-FFF2-40B4-BE49-F238E27FC236}">
                <a16:creationId xmlns:a16="http://schemas.microsoft.com/office/drawing/2014/main" id="{F2D6796F-2621-4486-B17E-4043887A74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5114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94">
            <a:extLst>
              <a:ext uri="{FF2B5EF4-FFF2-40B4-BE49-F238E27FC236}">
                <a16:creationId xmlns:a16="http://schemas.microsoft.com/office/drawing/2014/main" id="{68D0DC18-5163-49D2-AE8E-DCFE5CC38C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8563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95">
            <a:extLst>
              <a:ext uri="{FF2B5EF4-FFF2-40B4-BE49-F238E27FC236}">
                <a16:creationId xmlns:a16="http://schemas.microsoft.com/office/drawing/2014/main" id="{11D855B9-50E2-43FC-B0F8-158D54BDD2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275" y="0"/>
            <a:ext cx="10331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6551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96">
            <a:extLst>
              <a:ext uri="{FF2B5EF4-FFF2-40B4-BE49-F238E27FC236}">
                <a16:creationId xmlns:a16="http://schemas.microsoft.com/office/drawing/2014/main" id="{1A3D9B69-895E-4F2E-8064-5EE96152AF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275" y="0"/>
            <a:ext cx="10331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5002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97">
            <a:extLst>
              <a:ext uri="{FF2B5EF4-FFF2-40B4-BE49-F238E27FC236}">
                <a16:creationId xmlns:a16="http://schemas.microsoft.com/office/drawing/2014/main" id="{9023FA8D-BE1C-4EF6-8926-CDF359440B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5716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98">
            <a:extLst>
              <a:ext uri="{FF2B5EF4-FFF2-40B4-BE49-F238E27FC236}">
                <a16:creationId xmlns:a16="http://schemas.microsoft.com/office/drawing/2014/main" id="{83F17BDA-6041-4D01-B7E9-907CF01837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995" y="63661"/>
            <a:ext cx="5048009" cy="67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0047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199">
            <a:extLst>
              <a:ext uri="{FF2B5EF4-FFF2-40B4-BE49-F238E27FC236}">
                <a16:creationId xmlns:a16="http://schemas.microsoft.com/office/drawing/2014/main" id="{E97DDC90-1345-4D00-9372-40A69AB1EA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8567" y="940925"/>
            <a:ext cx="6634865" cy="497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14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02">
            <a:extLst>
              <a:ext uri="{FF2B5EF4-FFF2-40B4-BE49-F238E27FC236}">
                <a16:creationId xmlns:a16="http://schemas.microsoft.com/office/drawing/2014/main" id="{F6F4EB1F-9486-4B3B-9071-6398CF71C8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57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20">
            <a:extLst>
              <a:ext uri="{FF2B5EF4-FFF2-40B4-BE49-F238E27FC236}">
                <a16:creationId xmlns:a16="http://schemas.microsoft.com/office/drawing/2014/main" id="{49AD2C41-21E1-4473-9DEB-5F63C1361B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72196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00">
            <a:extLst>
              <a:ext uri="{FF2B5EF4-FFF2-40B4-BE49-F238E27FC236}">
                <a16:creationId xmlns:a16="http://schemas.microsoft.com/office/drawing/2014/main" id="{A12F60D2-03E3-4D04-87A3-9624605492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25141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01">
            <a:extLst>
              <a:ext uri="{FF2B5EF4-FFF2-40B4-BE49-F238E27FC236}">
                <a16:creationId xmlns:a16="http://schemas.microsoft.com/office/drawing/2014/main" id="{2E57EBE4-C35F-4775-9EB7-0272CF90C0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25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02">
            <a:extLst>
              <a:ext uri="{FF2B5EF4-FFF2-40B4-BE49-F238E27FC236}">
                <a16:creationId xmlns:a16="http://schemas.microsoft.com/office/drawing/2014/main" id="{AF4907CE-72EF-4FF2-B9D9-178E40DC47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9678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03">
            <a:extLst>
              <a:ext uri="{FF2B5EF4-FFF2-40B4-BE49-F238E27FC236}">
                <a16:creationId xmlns:a16="http://schemas.microsoft.com/office/drawing/2014/main" id="{BF926A74-B59A-4303-8083-FA1FCE123C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8454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04">
            <a:extLst>
              <a:ext uri="{FF2B5EF4-FFF2-40B4-BE49-F238E27FC236}">
                <a16:creationId xmlns:a16="http://schemas.microsoft.com/office/drawing/2014/main" id="{2A0AF344-E641-461C-B3EE-608ADA90A3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5678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05">
            <a:extLst>
              <a:ext uri="{FF2B5EF4-FFF2-40B4-BE49-F238E27FC236}">
                <a16:creationId xmlns:a16="http://schemas.microsoft.com/office/drawing/2014/main" id="{57B4F6AA-4847-4B03-972F-EBC067A5E7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775" y="0"/>
            <a:ext cx="5884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8781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06">
            <a:extLst>
              <a:ext uri="{FF2B5EF4-FFF2-40B4-BE49-F238E27FC236}">
                <a16:creationId xmlns:a16="http://schemas.microsoft.com/office/drawing/2014/main" id="{D9E5C720-1D20-44EA-8DC8-A186946E54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7418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07">
            <a:extLst>
              <a:ext uri="{FF2B5EF4-FFF2-40B4-BE49-F238E27FC236}">
                <a16:creationId xmlns:a16="http://schemas.microsoft.com/office/drawing/2014/main" id="{4E77B923-2DA8-4529-92B1-21937E2520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31681" y="934696"/>
            <a:ext cx="6644190" cy="498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99612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08">
            <a:extLst>
              <a:ext uri="{FF2B5EF4-FFF2-40B4-BE49-F238E27FC236}">
                <a16:creationId xmlns:a16="http://schemas.microsoft.com/office/drawing/2014/main" id="{C6F55501-1D83-4E59-90FE-5F083D541D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4094" y="943457"/>
            <a:ext cx="6628113" cy="497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3937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09">
            <a:extLst>
              <a:ext uri="{FF2B5EF4-FFF2-40B4-BE49-F238E27FC236}">
                <a16:creationId xmlns:a16="http://schemas.microsoft.com/office/drawing/2014/main" id="{ED4A4E28-BF6E-463B-8C1C-CE08D5AA37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45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21">
            <a:extLst>
              <a:ext uri="{FF2B5EF4-FFF2-40B4-BE49-F238E27FC236}">
                <a16:creationId xmlns:a16="http://schemas.microsoft.com/office/drawing/2014/main" id="{EDA2EFA1-7BF4-41C8-AF89-4E1C61285F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68290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11">
            <a:extLst>
              <a:ext uri="{FF2B5EF4-FFF2-40B4-BE49-F238E27FC236}">
                <a16:creationId xmlns:a16="http://schemas.microsoft.com/office/drawing/2014/main" id="{74AC026B-CFF6-4875-B5E9-70347CF58B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813" y="0"/>
            <a:ext cx="452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2689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12">
            <a:extLst>
              <a:ext uri="{FF2B5EF4-FFF2-40B4-BE49-F238E27FC236}">
                <a16:creationId xmlns:a16="http://schemas.microsoft.com/office/drawing/2014/main" id="{E2E0E3C1-21D2-479B-9428-5EF2FA3FF1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0013" y="942010"/>
            <a:ext cx="6631973" cy="497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1026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13">
            <a:extLst>
              <a:ext uri="{FF2B5EF4-FFF2-40B4-BE49-F238E27FC236}">
                <a16:creationId xmlns:a16="http://schemas.microsoft.com/office/drawing/2014/main" id="{319F1471-073F-44F9-8034-53B4185727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763" y="0"/>
            <a:ext cx="329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5312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14">
            <a:extLst>
              <a:ext uri="{FF2B5EF4-FFF2-40B4-BE49-F238E27FC236}">
                <a16:creationId xmlns:a16="http://schemas.microsoft.com/office/drawing/2014/main" id="{62CCFA74-5007-4A6A-8B23-0059979497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7012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15">
            <a:extLst>
              <a:ext uri="{FF2B5EF4-FFF2-40B4-BE49-F238E27FC236}">
                <a16:creationId xmlns:a16="http://schemas.microsoft.com/office/drawing/2014/main" id="{F4C800E0-961E-4352-99D5-7652C440EF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1753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16">
            <a:extLst>
              <a:ext uri="{FF2B5EF4-FFF2-40B4-BE49-F238E27FC236}">
                <a16:creationId xmlns:a16="http://schemas.microsoft.com/office/drawing/2014/main" id="{DABF88AA-4B15-4514-A002-845E7CD951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93685" y="903951"/>
            <a:ext cx="6804628" cy="51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8224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17">
            <a:extLst>
              <a:ext uri="{FF2B5EF4-FFF2-40B4-BE49-F238E27FC236}">
                <a16:creationId xmlns:a16="http://schemas.microsoft.com/office/drawing/2014/main" id="{B0EA30A2-92D1-4A73-9D10-1F613D6C77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288" y="0"/>
            <a:ext cx="4797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42797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18">
            <a:extLst>
              <a:ext uri="{FF2B5EF4-FFF2-40B4-BE49-F238E27FC236}">
                <a16:creationId xmlns:a16="http://schemas.microsoft.com/office/drawing/2014/main" id="{0683D372-4345-4FFB-AC6E-B16A7A99DD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213" y="0"/>
            <a:ext cx="8789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66835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19">
            <a:extLst>
              <a:ext uri="{FF2B5EF4-FFF2-40B4-BE49-F238E27FC236}">
                <a16:creationId xmlns:a16="http://schemas.microsoft.com/office/drawing/2014/main" id="{9BC10EF9-A84A-4225-8017-9ED72DC4B1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9812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20">
            <a:extLst>
              <a:ext uri="{FF2B5EF4-FFF2-40B4-BE49-F238E27FC236}">
                <a16:creationId xmlns:a16="http://schemas.microsoft.com/office/drawing/2014/main" id="{668F90B2-6C12-44B9-8D55-C8D8D64F16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02222" y="935138"/>
            <a:ext cx="6650299" cy="498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29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22">
            <a:extLst>
              <a:ext uri="{FF2B5EF4-FFF2-40B4-BE49-F238E27FC236}">
                <a16:creationId xmlns:a16="http://schemas.microsoft.com/office/drawing/2014/main" id="{23877C0E-0086-4B07-B8DC-2BD23D80BF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0"/>
            <a:ext cx="1111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94690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21">
            <a:extLst>
              <a:ext uri="{FF2B5EF4-FFF2-40B4-BE49-F238E27FC236}">
                <a16:creationId xmlns:a16="http://schemas.microsoft.com/office/drawing/2014/main" id="{952DB7B7-02CA-4783-B7BC-8A50C72224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1382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22">
            <a:extLst>
              <a:ext uri="{FF2B5EF4-FFF2-40B4-BE49-F238E27FC236}">
                <a16:creationId xmlns:a16="http://schemas.microsoft.com/office/drawing/2014/main" id="{85DF728A-13F6-4095-8818-02230C4899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6963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23">
            <a:extLst>
              <a:ext uri="{FF2B5EF4-FFF2-40B4-BE49-F238E27FC236}">
                <a16:creationId xmlns:a16="http://schemas.microsoft.com/office/drawing/2014/main" id="{12020FDB-5031-40F8-8AC2-0D2739B901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51763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24">
            <a:extLst>
              <a:ext uri="{FF2B5EF4-FFF2-40B4-BE49-F238E27FC236}">
                <a16:creationId xmlns:a16="http://schemas.microsoft.com/office/drawing/2014/main" id="{8A414113-00DE-449F-BDD0-32528B3C5F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5936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25">
            <a:extLst>
              <a:ext uri="{FF2B5EF4-FFF2-40B4-BE49-F238E27FC236}">
                <a16:creationId xmlns:a16="http://schemas.microsoft.com/office/drawing/2014/main" id="{FD6AD1ED-F4DE-492A-B878-A25B1306DE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45988" y="962265"/>
            <a:ext cx="6577960" cy="493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69362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26">
            <a:extLst>
              <a:ext uri="{FF2B5EF4-FFF2-40B4-BE49-F238E27FC236}">
                <a16:creationId xmlns:a16="http://schemas.microsoft.com/office/drawing/2014/main" id="{014B9CA4-2E2D-4B5F-BEAF-6641C49D92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88147" y="950572"/>
            <a:ext cx="6585996" cy="493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55920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27">
            <a:extLst>
              <a:ext uri="{FF2B5EF4-FFF2-40B4-BE49-F238E27FC236}">
                <a16:creationId xmlns:a16="http://schemas.microsoft.com/office/drawing/2014/main" id="{808D6C01-F28F-44B5-A65A-FDF7FCB610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01575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28">
            <a:extLst>
              <a:ext uri="{FF2B5EF4-FFF2-40B4-BE49-F238E27FC236}">
                <a16:creationId xmlns:a16="http://schemas.microsoft.com/office/drawing/2014/main" id="{7416A57F-F72B-4C3B-858A-39C050C37F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54306" y="917776"/>
            <a:ext cx="6696597" cy="502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0490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29">
            <a:extLst>
              <a:ext uri="{FF2B5EF4-FFF2-40B4-BE49-F238E27FC236}">
                <a16:creationId xmlns:a16="http://schemas.microsoft.com/office/drawing/2014/main" id="{B6366A92-18CE-46E1-BF2E-2A77D8A8E2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600" y="0"/>
            <a:ext cx="970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8872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30">
            <a:extLst>
              <a:ext uri="{FF2B5EF4-FFF2-40B4-BE49-F238E27FC236}">
                <a16:creationId xmlns:a16="http://schemas.microsoft.com/office/drawing/2014/main" id="{4C68CF61-4646-4592-B1CE-0900374850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97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23">
            <a:extLst>
              <a:ext uri="{FF2B5EF4-FFF2-40B4-BE49-F238E27FC236}">
                <a16:creationId xmlns:a16="http://schemas.microsoft.com/office/drawing/2014/main" id="{FAAF52EA-13A4-4B48-B313-BC8E20FF59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93952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31">
            <a:extLst>
              <a:ext uri="{FF2B5EF4-FFF2-40B4-BE49-F238E27FC236}">
                <a16:creationId xmlns:a16="http://schemas.microsoft.com/office/drawing/2014/main" id="{04EEE125-650A-4724-9794-58B746B789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93615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32">
            <a:extLst>
              <a:ext uri="{FF2B5EF4-FFF2-40B4-BE49-F238E27FC236}">
                <a16:creationId xmlns:a16="http://schemas.microsoft.com/office/drawing/2014/main" id="{6F61D5A2-6829-423B-B17D-29DEE6F28E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76067" y="911506"/>
            <a:ext cx="6643868" cy="498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88183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33">
            <a:extLst>
              <a:ext uri="{FF2B5EF4-FFF2-40B4-BE49-F238E27FC236}">
                <a16:creationId xmlns:a16="http://schemas.microsoft.com/office/drawing/2014/main" id="{9B65F62B-3827-4B43-9ADC-B032D18861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65745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34">
            <a:extLst>
              <a:ext uri="{FF2B5EF4-FFF2-40B4-BE49-F238E27FC236}">
                <a16:creationId xmlns:a16="http://schemas.microsoft.com/office/drawing/2014/main" id="{A949A5AA-64AD-4D72-B30F-D1F1001597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06606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35">
            <a:extLst>
              <a:ext uri="{FF2B5EF4-FFF2-40B4-BE49-F238E27FC236}">
                <a16:creationId xmlns:a16="http://schemas.microsoft.com/office/drawing/2014/main" id="{A11634F3-0EDF-4B62-B2D8-6332E73C6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73414" y="1012062"/>
            <a:ext cx="6445170" cy="4833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3846503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36">
            <a:extLst>
              <a:ext uri="{FF2B5EF4-FFF2-40B4-BE49-F238E27FC236}">
                <a16:creationId xmlns:a16="http://schemas.microsoft.com/office/drawing/2014/main" id="{F1BB7BDA-551D-453C-85FF-D0C922562A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87268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37">
            <a:extLst>
              <a:ext uri="{FF2B5EF4-FFF2-40B4-BE49-F238E27FC236}">
                <a16:creationId xmlns:a16="http://schemas.microsoft.com/office/drawing/2014/main" id="{9242C078-7585-4980-8503-9B4763AB3B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203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38">
            <a:extLst>
              <a:ext uri="{FF2B5EF4-FFF2-40B4-BE49-F238E27FC236}">
                <a16:creationId xmlns:a16="http://schemas.microsoft.com/office/drawing/2014/main" id="{30B806E3-896C-4DE1-A9C8-FBB93701D8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35016" y="929350"/>
            <a:ext cx="6665733" cy="49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65652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39">
            <a:extLst>
              <a:ext uri="{FF2B5EF4-FFF2-40B4-BE49-F238E27FC236}">
                <a16:creationId xmlns:a16="http://schemas.microsoft.com/office/drawing/2014/main" id="{8C0F4265-5348-48DB-BE40-9178AF8124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73179" y="961704"/>
            <a:ext cx="6582458" cy="493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95461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40">
            <a:extLst>
              <a:ext uri="{FF2B5EF4-FFF2-40B4-BE49-F238E27FC236}">
                <a16:creationId xmlns:a16="http://schemas.microsoft.com/office/drawing/2014/main" id="{21974CCE-D6FB-404A-B5F1-8F8804218B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39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24">
            <a:extLst>
              <a:ext uri="{FF2B5EF4-FFF2-40B4-BE49-F238E27FC236}">
                <a16:creationId xmlns:a16="http://schemas.microsoft.com/office/drawing/2014/main" id="{DE9157D6-A88B-4A1C-A8D7-20ECACF0E7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90360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41">
            <a:extLst>
              <a:ext uri="{FF2B5EF4-FFF2-40B4-BE49-F238E27FC236}">
                <a16:creationId xmlns:a16="http://schemas.microsoft.com/office/drawing/2014/main" id="{3CC36B2D-E372-4C39-BD69-D571AA9CB2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80759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42">
            <a:extLst>
              <a:ext uri="{FF2B5EF4-FFF2-40B4-BE49-F238E27FC236}">
                <a16:creationId xmlns:a16="http://schemas.microsoft.com/office/drawing/2014/main" id="{4C778B75-8572-4B70-B181-8CB66B2FE3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92392" y="951294"/>
            <a:ext cx="6607216" cy="495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32660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43">
            <a:extLst>
              <a:ext uri="{FF2B5EF4-FFF2-40B4-BE49-F238E27FC236}">
                <a16:creationId xmlns:a16="http://schemas.microsoft.com/office/drawing/2014/main" id="{1B9C1762-2189-4F7A-99E8-B6B0691F22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7606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44">
            <a:extLst>
              <a:ext uri="{FF2B5EF4-FFF2-40B4-BE49-F238E27FC236}">
                <a16:creationId xmlns:a16="http://schemas.microsoft.com/office/drawing/2014/main" id="{7F760B76-F3AA-4F54-9686-60638BE4F7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06682" y="921915"/>
            <a:ext cx="6631973" cy="497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5289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45">
            <a:extLst>
              <a:ext uri="{FF2B5EF4-FFF2-40B4-BE49-F238E27FC236}">
                <a16:creationId xmlns:a16="http://schemas.microsoft.com/office/drawing/2014/main" id="{912E19BA-146E-4A50-A588-507365E502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6764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46">
            <a:extLst>
              <a:ext uri="{FF2B5EF4-FFF2-40B4-BE49-F238E27FC236}">
                <a16:creationId xmlns:a16="http://schemas.microsoft.com/office/drawing/2014/main" id="{CF792EFC-2462-48D4-B251-BC5AC6CE49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29687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Tonale 4">
            <a:extLst>
              <a:ext uri="{FF2B5EF4-FFF2-40B4-BE49-F238E27FC236}">
                <a16:creationId xmlns:a16="http://schemas.microsoft.com/office/drawing/2014/main" id="{9E1518DA-F19E-42A5-8A36-76171C8BB9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275" y="0"/>
            <a:ext cx="9315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8703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247">
            <a:extLst>
              <a:ext uri="{FF2B5EF4-FFF2-40B4-BE49-F238E27FC236}">
                <a16:creationId xmlns:a16="http://schemas.microsoft.com/office/drawing/2014/main" id="{930AB658-5CE5-4DB2-BE5F-38A7BB1460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33052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Tonale 2">
            <a:extLst>
              <a:ext uri="{FF2B5EF4-FFF2-40B4-BE49-F238E27FC236}">
                <a16:creationId xmlns:a16="http://schemas.microsoft.com/office/drawing/2014/main" id="{055275F2-FB6E-4882-9547-EEBB83899E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038" y="0"/>
            <a:ext cx="955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87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25">
            <a:extLst>
              <a:ext uri="{FF2B5EF4-FFF2-40B4-BE49-F238E27FC236}">
                <a16:creationId xmlns:a16="http://schemas.microsoft.com/office/drawing/2014/main" id="{FA82DC47-0898-4B21-BE13-37E6458D6A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88" y="0"/>
            <a:ext cx="5711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58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26">
            <a:extLst>
              <a:ext uri="{FF2B5EF4-FFF2-40B4-BE49-F238E27FC236}">
                <a16:creationId xmlns:a16="http://schemas.microsoft.com/office/drawing/2014/main" id="{F65CBB34-69D3-4E30-992B-CA1A1F5AFF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63" y="0"/>
            <a:ext cx="11698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09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27">
            <a:extLst>
              <a:ext uri="{FF2B5EF4-FFF2-40B4-BE49-F238E27FC236}">
                <a16:creationId xmlns:a16="http://schemas.microsoft.com/office/drawing/2014/main" id="{C834B14D-97F8-4EA0-BD87-893F15346D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82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28">
            <a:extLst>
              <a:ext uri="{FF2B5EF4-FFF2-40B4-BE49-F238E27FC236}">
                <a16:creationId xmlns:a16="http://schemas.microsoft.com/office/drawing/2014/main" id="{BF5DF4DE-8C71-4A88-8272-B9CB3D0FF8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13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29">
            <a:extLst>
              <a:ext uri="{FF2B5EF4-FFF2-40B4-BE49-F238E27FC236}">
                <a16:creationId xmlns:a16="http://schemas.microsoft.com/office/drawing/2014/main" id="{4E13C3A6-C845-4E4E-B8BA-8E50E2B478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488" y="0"/>
            <a:ext cx="4645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87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03">
            <a:extLst>
              <a:ext uri="{FF2B5EF4-FFF2-40B4-BE49-F238E27FC236}">
                <a16:creationId xmlns:a16="http://schemas.microsoft.com/office/drawing/2014/main" id="{897B2967-D556-4F46-A3F6-FBA503AB81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42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30">
            <a:extLst>
              <a:ext uri="{FF2B5EF4-FFF2-40B4-BE49-F238E27FC236}">
                <a16:creationId xmlns:a16="http://schemas.microsoft.com/office/drawing/2014/main" id="{713A5FBB-62DA-4115-A485-C968022190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46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31">
            <a:extLst>
              <a:ext uri="{FF2B5EF4-FFF2-40B4-BE49-F238E27FC236}">
                <a16:creationId xmlns:a16="http://schemas.microsoft.com/office/drawing/2014/main" id="{E3C31A4B-72C1-41ED-A1D1-74A76CF407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575" y="0"/>
            <a:ext cx="2735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63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32">
            <a:extLst>
              <a:ext uri="{FF2B5EF4-FFF2-40B4-BE49-F238E27FC236}">
                <a16:creationId xmlns:a16="http://schemas.microsoft.com/office/drawing/2014/main" id="{2485EFB6-8D4D-4ABE-95C3-8135C8FC57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53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33">
            <a:extLst>
              <a:ext uri="{FF2B5EF4-FFF2-40B4-BE49-F238E27FC236}">
                <a16:creationId xmlns:a16="http://schemas.microsoft.com/office/drawing/2014/main" id="{2706D6B2-4A76-4921-B26A-627768F375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20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34">
            <a:extLst>
              <a:ext uri="{FF2B5EF4-FFF2-40B4-BE49-F238E27FC236}">
                <a16:creationId xmlns:a16="http://schemas.microsoft.com/office/drawing/2014/main" id="{5EBB8897-2ACF-4D9C-BF1F-246130729A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01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35">
            <a:extLst>
              <a:ext uri="{FF2B5EF4-FFF2-40B4-BE49-F238E27FC236}">
                <a16:creationId xmlns:a16="http://schemas.microsoft.com/office/drawing/2014/main" id="{29FFBD2F-8F38-4A2D-94B5-BBD4323218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64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36">
            <a:extLst>
              <a:ext uri="{FF2B5EF4-FFF2-40B4-BE49-F238E27FC236}">
                <a16:creationId xmlns:a16="http://schemas.microsoft.com/office/drawing/2014/main" id="{221BC51E-0BA9-4632-A905-18B899D66A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51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37">
            <a:extLst>
              <a:ext uri="{FF2B5EF4-FFF2-40B4-BE49-F238E27FC236}">
                <a16:creationId xmlns:a16="http://schemas.microsoft.com/office/drawing/2014/main" id="{27B18767-5CEB-4BD3-88B9-2E8543EB3B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513" y="0"/>
            <a:ext cx="10339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64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38">
            <a:extLst>
              <a:ext uri="{FF2B5EF4-FFF2-40B4-BE49-F238E27FC236}">
                <a16:creationId xmlns:a16="http://schemas.microsoft.com/office/drawing/2014/main" id="{E538176D-8F09-43A6-ADA0-AB6EEE02D1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57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39">
            <a:extLst>
              <a:ext uri="{FF2B5EF4-FFF2-40B4-BE49-F238E27FC236}">
                <a16:creationId xmlns:a16="http://schemas.microsoft.com/office/drawing/2014/main" id="{C536A5C9-4681-4458-832D-6B5BEC659F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48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04">
            <a:extLst>
              <a:ext uri="{FF2B5EF4-FFF2-40B4-BE49-F238E27FC236}">
                <a16:creationId xmlns:a16="http://schemas.microsoft.com/office/drawing/2014/main" id="{8CD9619E-25C6-48DA-A8B4-B893D115AD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40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40">
            <a:extLst>
              <a:ext uri="{FF2B5EF4-FFF2-40B4-BE49-F238E27FC236}">
                <a16:creationId xmlns:a16="http://schemas.microsoft.com/office/drawing/2014/main" id="{1FD9BCE8-AD61-4855-A081-A65FDF48D5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75841" y="935138"/>
            <a:ext cx="6650299" cy="498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34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41">
            <a:extLst>
              <a:ext uri="{FF2B5EF4-FFF2-40B4-BE49-F238E27FC236}">
                <a16:creationId xmlns:a16="http://schemas.microsoft.com/office/drawing/2014/main" id="{341E5171-9779-415E-9E84-A35DD4FD4C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13" y="0"/>
            <a:ext cx="1112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15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42">
            <a:extLst>
              <a:ext uri="{FF2B5EF4-FFF2-40B4-BE49-F238E27FC236}">
                <a16:creationId xmlns:a16="http://schemas.microsoft.com/office/drawing/2014/main" id="{7433D41A-0319-4B12-A943-FC06C74ED1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96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43">
            <a:extLst>
              <a:ext uri="{FF2B5EF4-FFF2-40B4-BE49-F238E27FC236}">
                <a16:creationId xmlns:a16="http://schemas.microsoft.com/office/drawing/2014/main" id="{15986728-F9EE-4913-887F-3701F33620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13" y="0"/>
            <a:ext cx="1112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32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44">
            <a:extLst>
              <a:ext uri="{FF2B5EF4-FFF2-40B4-BE49-F238E27FC236}">
                <a16:creationId xmlns:a16="http://schemas.microsoft.com/office/drawing/2014/main" id="{67AF46F8-4CE1-423B-BF4A-1FA3DDFA63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60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45">
            <a:extLst>
              <a:ext uri="{FF2B5EF4-FFF2-40B4-BE49-F238E27FC236}">
                <a16:creationId xmlns:a16="http://schemas.microsoft.com/office/drawing/2014/main" id="{D1766EDA-BC3D-41DD-81E7-F5A369685B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91273" y="946712"/>
            <a:ext cx="6619433" cy="496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777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46">
            <a:extLst>
              <a:ext uri="{FF2B5EF4-FFF2-40B4-BE49-F238E27FC236}">
                <a16:creationId xmlns:a16="http://schemas.microsoft.com/office/drawing/2014/main" id="{868CCD19-3691-4C9D-A69A-D2BDE54DD8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507" y="217507"/>
            <a:ext cx="6422985" cy="642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131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47">
            <a:extLst>
              <a:ext uri="{FF2B5EF4-FFF2-40B4-BE49-F238E27FC236}">
                <a16:creationId xmlns:a16="http://schemas.microsoft.com/office/drawing/2014/main" id="{755580BA-486E-4513-B28E-515A0DB1D3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264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48">
            <a:extLst>
              <a:ext uri="{FF2B5EF4-FFF2-40B4-BE49-F238E27FC236}">
                <a16:creationId xmlns:a16="http://schemas.microsoft.com/office/drawing/2014/main" id="{CD3C3EF4-D955-4176-B6A5-A33C4370EA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234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49">
            <a:extLst>
              <a:ext uri="{FF2B5EF4-FFF2-40B4-BE49-F238E27FC236}">
                <a16:creationId xmlns:a16="http://schemas.microsoft.com/office/drawing/2014/main" id="{0B2D47E6-4A5A-477B-9844-3C330DB1D0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26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05">
            <a:extLst>
              <a:ext uri="{FF2B5EF4-FFF2-40B4-BE49-F238E27FC236}">
                <a16:creationId xmlns:a16="http://schemas.microsoft.com/office/drawing/2014/main" id="{52C62FD0-A38D-475B-A610-806A2E1309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95269" y="974484"/>
            <a:ext cx="6499503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436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50">
            <a:extLst>
              <a:ext uri="{FF2B5EF4-FFF2-40B4-BE49-F238E27FC236}">
                <a16:creationId xmlns:a16="http://schemas.microsoft.com/office/drawing/2014/main" id="{7CBB9F7E-D0A3-4746-B070-B1665D21D6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132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51">
            <a:extLst>
              <a:ext uri="{FF2B5EF4-FFF2-40B4-BE49-F238E27FC236}">
                <a16:creationId xmlns:a16="http://schemas.microsoft.com/office/drawing/2014/main" id="{5BADC6EE-4FCF-4847-A1BA-9C9381B61D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283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52">
            <a:extLst>
              <a:ext uri="{FF2B5EF4-FFF2-40B4-BE49-F238E27FC236}">
                <a16:creationId xmlns:a16="http://schemas.microsoft.com/office/drawing/2014/main" id="{F2E74D18-60D7-4EDB-A997-8F7B7C5A82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194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53">
            <a:extLst>
              <a:ext uri="{FF2B5EF4-FFF2-40B4-BE49-F238E27FC236}">
                <a16:creationId xmlns:a16="http://schemas.microsoft.com/office/drawing/2014/main" id="{076CE7FA-51E0-41EE-9710-CB9C8612FD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354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54">
            <a:extLst>
              <a:ext uri="{FF2B5EF4-FFF2-40B4-BE49-F238E27FC236}">
                <a16:creationId xmlns:a16="http://schemas.microsoft.com/office/drawing/2014/main" id="{B9EFF826-0C63-4180-A78A-372F830349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875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55">
            <a:extLst>
              <a:ext uri="{FF2B5EF4-FFF2-40B4-BE49-F238E27FC236}">
                <a16:creationId xmlns:a16="http://schemas.microsoft.com/office/drawing/2014/main" id="{756CC3DC-C044-4379-A72E-81151DADBC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89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56">
            <a:extLst>
              <a:ext uri="{FF2B5EF4-FFF2-40B4-BE49-F238E27FC236}">
                <a16:creationId xmlns:a16="http://schemas.microsoft.com/office/drawing/2014/main" id="{B3A7BC6B-0BCB-47D8-AA84-C712B7C5FD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67022" y="912795"/>
            <a:ext cx="6528121" cy="48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922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57">
            <a:extLst>
              <a:ext uri="{FF2B5EF4-FFF2-40B4-BE49-F238E27FC236}">
                <a16:creationId xmlns:a16="http://schemas.microsoft.com/office/drawing/2014/main" id="{85A0CE2A-FD72-4E4A-8563-0FE7327CAA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25056" y="911988"/>
            <a:ext cx="6712031" cy="503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775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58">
            <a:extLst>
              <a:ext uri="{FF2B5EF4-FFF2-40B4-BE49-F238E27FC236}">
                <a16:creationId xmlns:a16="http://schemas.microsoft.com/office/drawing/2014/main" id="{0F33A159-0429-4466-938D-E2043B7910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729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59">
            <a:extLst>
              <a:ext uri="{FF2B5EF4-FFF2-40B4-BE49-F238E27FC236}">
                <a16:creationId xmlns:a16="http://schemas.microsoft.com/office/drawing/2014/main" id="{242FB692-9A5F-41D9-A94D-6C833F5B3D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43127" y="921634"/>
            <a:ext cx="6632293" cy="497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52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06">
            <a:extLst>
              <a:ext uri="{FF2B5EF4-FFF2-40B4-BE49-F238E27FC236}">
                <a16:creationId xmlns:a16="http://schemas.microsoft.com/office/drawing/2014/main" id="{910D7EE0-1B9F-48FD-B666-C9557DB3BD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077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60">
            <a:extLst>
              <a:ext uri="{FF2B5EF4-FFF2-40B4-BE49-F238E27FC236}">
                <a16:creationId xmlns:a16="http://schemas.microsoft.com/office/drawing/2014/main" id="{396561FF-6704-4D61-9B1C-D1B0E24229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37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61">
            <a:extLst>
              <a:ext uri="{FF2B5EF4-FFF2-40B4-BE49-F238E27FC236}">
                <a16:creationId xmlns:a16="http://schemas.microsoft.com/office/drawing/2014/main" id="{7EF9B70D-FB45-4A1D-A24B-9AB5BFAE17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845" y="67088"/>
            <a:ext cx="5234310" cy="672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10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62">
            <a:extLst>
              <a:ext uri="{FF2B5EF4-FFF2-40B4-BE49-F238E27FC236}">
                <a16:creationId xmlns:a16="http://schemas.microsoft.com/office/drawing/2014/main" id="{14A18012-ABB1-4F64-8CCD-13925E8E08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04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63">
            <a:extLst>
              <a:ext uri="{FF2B5EF4-FFF2-40B4-BE49-F238E27FC236}">
                <a16:creationId xmlns:a16="http://schemas.microsoft.com/office/drawing/2014/main" id="{333A260D-D8F8-46A9-9C4F-3AF4E29D0B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276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64">
            <a:extLst>
              <a:ext uri="{FF2B5EF4-FFF2-40B4-BE49-F238E27FC236}">
                <a16:creationId xmlns:a16="http://schemas.microsoft.com/office/drawing/2014/main" id="{AE2642F6-D04B-4BA8-BB68-9EFB21E18C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843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65">
            <a:extLst>
              <a:ext uri="{FF2B5EF4-FFF2-40B4-BE49-F238E27FC236}">
                <a16:creationId xmlns:a16="http://schemas.microsoft.com/office/drawing/2014/main" id="{3A1A1452-48FA-4FA6-9A66-CD6B1B3BB2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11313"/>
            <a:ext cx="12192000" cy="36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468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66">
            <a:extLst>
              <a:ext uri="{FF2B5EF4-FFF2-40B4-BE49-F238E27FC236}">
                <a16:creationId xmlns:a16="http://schemas.microsoft.com/office/drawing/2014/main" id="{D6E03122-3B4A-4D03-873A-F07442A440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131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67">
            <a:extLst>
              <a:ext uri="{FF2B5EF4-FFF2-40B4-BE49-F238E27FC236}">
                <a16:creationId xmlns:a16="http://schemas.microsoft.com/office/drawing/2014/main" id="{00CC90B8-9798-40B3-9690-2D76260E18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288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68">
            <a:extLst>
              <a:ext uri="{FF2B5EF4-FFF2-40B4-BE49-F238E27FC236}">
                <a16:creationId xmlns:a16="http://schemas.microsoft.com/office/drawing/2014/main" id="{25BC4291-C2FF-4C78-A707-B3F6C8B475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851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69">
            <a:extLst>
              <a:ext uri="{FF2B5EF4-FFF2-40B4-BE49-F238E27FC236}">
                <a16:creationId xmlns:a16="http://schemas.microsoft.com/office/drawing/2014/main" id="{2B59DE48-4FE2-4554-8D9F-386167E886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7225"/>
            <a:ext cx="121920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62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07">
            <a:extLst>
              <a:ext uri="{FF2B5EF4-FFF2-40B4-BE49-F238E27FC236}">
                <a16:creationId xmlns:a16="http://schemas.microsoft.com/office/drawing/2014/main" id="{D0E6963D-AD09-43B3-8D1F-E168B8F207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338" y="205450"/>
            <a:ext cx="4835324" cy="644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490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70">
            <a:extLst>
              <a:ext uri="{FF2B5EF4-FFF2-40B4-BE49-F238E27FC236}">
                <a16:creationId xmlns:a16="http://schemas.microsoft.com/office/drawing/2014/main" id="{A4404F47-0473-40B0-8169-769B48A313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67857" y="943135"/>
            <a:ext cx="6647406" cy="498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30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71">
            <a:extLst>
              <a:ext uri="{FF2B5EF4-FFF2-40B4-BE49-F238E27FC236}">
                <a16:creationId xmlns:a16="http://schemas.microsoft.com/office/drawing/2014/main" id="{99AF88BB-9630-4193-837A-3AD09E9D1A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137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72">
            <a:extLst>
              <a:ext uri="{FF2B5EF4-FFF2-40B4-BE49-F238E27FC236}">
                <a16:creationId xmlns:a16="http://schemas.microsoft.com/office/drawing/2014/main" id="{0CDE7C40-550E-426A-AE01-723A049502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73598" y="975650"/>
            <a:ext cx="6542266" cy="49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89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73">
            <a:extLst>
              <a:ext uri="{FF2B5EF4-FFF2-40B4-BE49-F238E27FC236}">
                <a16:creationId xmlns:a16="http://schemas.microsoft.com/office/drawing/2014/main" id="{BEEF9930-3B60-4723-A6E7-3454E49516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975" y="0"/>
            <a:ext cx="9796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476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74">
            <a:extLst>
              <a:ext uri="{FF2B5EF4-FFF2-40B4-BE49-F238E27FC236}">
                <a16:creationId xmlns:a16="http://schemas.microsoft.com/office/drawing/2014/main" id="{8FC3A705-237A-4C50-8DF4-157F06688B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599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75">
            <a:extLst>
              <a:ext uri="{FF2B5EF4-FFF2-40B4-BE49-F238E27FC236}">
                <a16:creationId xmlns:a16="http://schemas.microsoft.com/office/drawing/2014/main" id="{1BCED191-ED68-4E25-8CDA-E3DA949A2E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181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76">
            <a:extLst>
              <a:ext uri="{FF2B5EF4-FFF2-40B4-BE49-F238E27FC236}">
                <a16:creationId xmlns:a16="http://schemas.microsoft.com/office/drawing/2014/main" id="{16E1E811-902D-47EB-82D0-8A28A79891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474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77">
            <a:extLst>
              <a:ext uri="{FF2B5EF4-FFF2-40B4-BE49-F238E27FC236}">
                <a16:creationId xmlns:a16="http://schemas.microsoft.com/office/drawing/2014/main" id="{9528424F-4F3A-4A8B-95D0-09CBAB78BA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54262" y="951212"/>
            <a:ext cx="6619433" cy="496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563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78">
            <a:extLst>
              <a:ext uri="{FF2B5EF4-FFF2-40B4-BE49-F238E27FC236}">
                <a16:creationId xmlns:a16="http://schemas.microsoft.com/office/drawing/2014/main" id="{141BC941-2BD3-46E2-91CD-87CC1DF833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366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79">
            <a:extLst>
              <a:ext uri="{FF2B5EF4-FFF2-40B4-BE49-F238E27FC236}">
                <a16:creationId xmlns:a16="http://schemas.microsoft.com/office/drawing/2014/main" id="{5E601F32-1211-448B-8830-87F3960DEE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43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08">
            <a:extLst>
              <a:ext uri="{FF2B5EF4-FFF2-40B4-BE49-F238E27FC236}">
                <a16:creationId xmlns:a16="http://schemas.microsoft.com/office/drawing/2014/main" id="{A080B646-483B-484F-A27C-D100FE9EB2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665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80">
            <a:extLst>
              <a:ext uri="{FF2B5EF4-FFF2-40B4-BE49-F238E27FC236}">
                <a16:creationId xmlns:a16="http://schemas.microsoft.com/office/drawing/2014/main" id="{C7B8C489-288A-4224-9264-8C1A00D34E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117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81">
            <a:extLst>
              <a:ext uri="{FF2B5EF4-FFF2-40B4-BE49-F238E27FC236}">
                <a16:creationId xmlns:a16="http://schemas.microsoft.com/office/drawing/2014/main" id="{FAF1F5A9-B8C2-4D5E-B1A7-A76E769B22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288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82">
            <a:extLst>
              <a:ext uri="{FF2B5EF4-FFF2-40B4-BE49-F238E27FC236}">
                <a16:creationId xmlns:a16="http://schemas.microsoft.com/office/drawing/2014/main" id="{D366BA17-FBDD-4A0D-BCD8-D1D3691A28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070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83">
            <a:extLst>
              <a:ext uri="{FF2B5EF4-FFF2-40B4-BE49-F238E27FC236}">
                <a16:creationId xmlns:a16="http://schemas.microsoft.com/office/drawing/2014/main" id="{43F82DA4-44CF-4878-8AA1-02C7E61D8F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949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84">
            <a:extLst>
              <a:ext uri="{FF2B5EF4-FFF2-40B4-BE49-F238E27FC236}">
                <a16:creationId xmlns:a16="http://schemas.microsoft.com/office/drawing/2014/main" id="{BE2F05D4-5328-4FF0-9976-F4343BAAAA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43490" y="963233"/>
            <a:ext cx="6571527" cy="492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698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85">
            <a:extLst>
              <a:ext uri="{FF2B5EF4-FFF2-40B4-BE49-F238E27FC236}">
                <a16:creationId xmlns:a16="http://schemas.microsoft.com/office/drawing/2014/main" id="{39098E10-2C0C-4783-903E-1BBAC1321C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46719" y="914037"/>
            <a:ext cx="6548377" cy="491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662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86">
            <a:extLst>
              <a:ext uri="{FF2B5EF4-FFF2-40B4-BE49-F238E27FC236}">
                <a16:creationId xmlns:a16="http://schemas.microsoft.com/office/drawing/2014/main" id="{26D70C48-2E4A-4AE5-B3E9-63D1EF3BC8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326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87">
            <a:extLst>
              <a:ext uri="{FF2B5EF4-FFF2-40B4-BE49-F238E27FC236}">
                <a16:creationId xmlns:a16="http://schemas.microsoft.com/office/drawing/2014/main" id="{57B6E480-2709-4F07-8185-B41DD0DC97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63133" y="1025484"/>
            <a:ext cx="6665732" cy="499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358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88">
            <a:extLst>
              <a:ext uri="{FF2B5EF4-FFF2-40B4-BE49-F238E27FC236}">
                <a16:creationId xmlns:a16="http://schemas.microsoft.com/office/drawing/2014/main" id="{3E93D5BB-AC34-4D46-B0A3-97807DDB0A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82930" y="911988"/>
            <a:ext cx="6712031" cy="503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45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89">
            <a:extLst>
              <a:ext uri="{FF2B5EF4-FFF2-40B4-BE49-F238E27FC236}">
                <a16:creationId xmlns:a16="http://schemas.microsoft.com/office/drawing/2014/main" id="{E84BED86-B511-4CEC-BF7A-EA3FE1AAB7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40040" y="936464"/>
            <a:ext cx="6646762" cy="49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25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09">
            <a:extLst>
              <a:ext uri="{FF2B5EF4-FFF2-40B4-BE49-F238E27FC236}">
                <a16:creationId xmlns:a16="http://schemas.microsoft.com/office/drawing/2014/main" id="{879C968C-0820-4C16-BAF7-1430155746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476" y="104332"/>
            <a:ext cx="4987001" cy="664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379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90">
            <a:extLst>
              <a:ext uri="{FF2B5EF4-FFF2-40B4-BE49-F238E27FC236}">
                <a16:creationId xmlns:a16="http://schemas.microsoft.com/office/drawing/2014/main" id="{7EF34228-682B-44AF-B506-9BD90FCA64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50134" y="917776"/>
            <a:ext cx="6696597" cy="502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304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91">
            <a:extLst>
              <a:ext uri="{FF2B5EF4-FFF2-40B4-BE49-F238E27FC236}">
                <a16:creationId xmlns:a16="http://schemas.microsoft.com/office/drawing/2014/main" id="{420C07BF-6B12-48F5-86B0-DADBDC3310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44708" y="931562"/>
            <a:ext cx="6647409" cy="498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551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92">
            <a:extLst>
              <a:ext uri="{FF2B5EF4-FFF2-40B4-BE49-F238E27FC236}">
                <a16:creationId xmlns:a16="http://schemas.microsoft.com/office/drawing/2014/main" id="{D7E7F3C3-2126-48CB-BD93-BDA1A8EEE9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06" y="119383"/>
            <a:ext cx="4651667" cy="657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03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93">
            <a:extLst>
              <a:ext uri="{FF2B5EF4-FFF2-40B4-BE49-F238E27FC236}">
                <a16:creationId xmlns:a16="http://schemas.microsoft.com/office/drawing/2014/main" id="{042D139B-0911-4570-BC04-A07186F9779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8703" y="0"/>
            <a:ext cx="5014095" cy="675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38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94">
            <a:extLst>
              <a:ext uri="{FF2B5EF4-FFF2-40B4-BE49-F238E27FC236}">
                <a16:creationId xmlns:a16="http://schemas.microsoft.com/office/drawing/2014/main" id="{3FB9ABB8-EB7C-4438-9A01-D0F5E4036F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95768" y="953827"/>
            <a:ext cx="6600462" cy="495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046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95">
            <a:extLst>
              <a:ext uri="{FF2B5EF4-FFF2-40B4-BE49-F238E27FC236}">
                <a16:creationId xmlns:a16="http://schemas.microsoft.com/office/drawing/2014/main" id="{B9C3395A-A0C1-4AC9-B56A-EA86B2511E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663" y="0"/>
            <a:ext cx="6416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757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96">
            <a:extLst>
              <a:ext uri="{FF2B5EF4-FFF2-40B4-BE49-F238E27FC236}">
                <a16:creationId xmlns:a16="http://schemas.microsoft.com/office/drawing/2014/main" id="{5F45C8D5-EE30-4C7F-957A-9EA864CCDB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725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97">
            <a:extLst>
              <a:ext uri="{FF2B5EF4-FFF2-40B4-BE49-F238E27FC236}">
                <a16:creationId xmlns:a16="http://schemas.microsoft.com/office/drawing/2014/main" id="{6BD8F9BD-1209-421C-8CF1-3B740DE7B7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05276" y="935299"/>
            <a:ext cx="6594997" cy="494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466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98">
            <a:extLst>
              <a:ext uri="{FF2B5EF4-FFF2-40B4-BE49-F238E27FC236}">
                <a16:creationId xmlns:a16="http://schemas.microsoft.com/office/drawing/2014/main" id="{01384BCE-9762-4EB6-8E61-AB31075079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536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015 Tonale - Riva del Garda  099">
            <a:extLst>
              <a:ext uri="{FF2B5EF4-FFF2-40B4-BE49-F238E27FC236}">
                <a16:creationId xmlns:a16="http://schemas.microsoft.com/office/drawing/2014/main" id="{C5EBAA07-A740-413C-B8F0-27B542611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47288" y="944098"/>
            <a:ext cx="6593391" cy="494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95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248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248</vt:i4>
      </vt:variant>
    </vt:vector>
  </HeadingPairs>
  <TitlesOfParts>
    <vt:vector size="252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Susanne Levasseur</dc:creator>
  <cp:lastModifiedBy>Susanne</cp:lastModifiedBy>
  <cp:revision>1</cp:revision>
  <dcterms:created xsi:type="dcterms:W3CDTF">2018-09-02T18:37:38Z</dcterms:created>
  <dcterms:modified xsi:type="dcterms:W3CDTF">2020-01-14T09:25:05Z</dcterms:modified>
</cp:coreProperties>
</file>